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912" autoAdjust="0"/>
    <p:restoredTop sz="94660"/>
  </p:normalViewPr>
  <p:slideViewPr>
    <p:cSldViewPr>
      <p:cViewPr varScale="1">
        <p:scale>
          <a:sx n="64" d="100"/>
          <a:sy n="64" d="100"/>
        </p:scale>
        <p:origin x="-16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3369-97AC-4459-902F-B29F2B1068A9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09E53-5162-46CA-981A-A18AF64E6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3369-97AC-4459-902F-B29F2B1068A9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09E53-5162-46CA-981A-A18AF64E6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3369-97AC-4459-902F-B29F2B1068A9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09E53-5162-46CA-981A-A18AF64E6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3369-97AC-4459-902F-B29F2B1068A9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09E53-5162-46CA-981A-A18AF64E6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3369-97AC-4459-902F-B29F2B1068A9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09E53-5162-46CA-981A-A18AF64E6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3369-97AC-4459-902F-B29F2B1068A9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09E53-5162-46CA-981A-A18AF64E6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3369-97AC-4459-902F-B29F2B1068A9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09E53-5162-46CA-981A-A18AF64E6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3369-97AC-4459-902F-B29F2B1068A9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09E53-5162-46CA-981A-A18AF64E6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3369-97AC-4459-902F-B29F2B1068A9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09E53-5162-46CA-981A-A18AF64E6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3369-97AC-4459-902F-B29F2B1068A9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09E53-5162-46CA-981A-A18AF64E6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3369-97AC-4459-902F-B29F2B1068A9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09E53-5162-46CA-981A-A18AF64E6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E3369-97AC-4459-902F-B29F2B1068A9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09E53-5162-46CA-981A-A18AF64E6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28759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Муниципальное бюджетное образовательное учреждение дополнительного образования</a:t>
            </a:r>
            <a:br>
              <a:rPr lang="ru-RU" sz="1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1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«Дворец детского (юношеского) творчества»</a:t>
            </a:r>
            <a:endParaRPr lang="ru-RU" sz="18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5286364"/>
            <a:ext cx="6400800" cy="157163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«Бетономешалка»</a:t>
            </a:r>
            <a:br>
              <a:rPr lang="ru-RU" sz="28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8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</a:t>
            </a:r>
            <a:r>
              <a:rPr lang="en-US" sz="28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r>
              <a:rPr lang="ru-RU" sz="28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Ижевск</a:t>
            </a:r>
            <a:br>
              <a:rPr lang="ru-RU" sz="28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8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2020-2021</a:t>
            </a:r>
            <a:endParaRPr lang="ru-RU" sz="28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2976" y="3214686"/>
            <a:ext cx="29498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Ефремов </a:t>
            </a:r>
            <a:r>
              <a:rPr lang="ru-RU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Павел</a:t>
            </a:r>
            <a:r>
              <a:rPr lang="ru-RU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Данилова </a:t>
            </a:r>
            <a:r>
              <a:rPr lang="ru-RU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Дарья</a:t>
            </a:r>
            <a:endParaRPr lang="ru-RU" sz="28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0166" y="1643050"/>
            <a:ext cx="6519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Тема проекта: Современный  умный горшок</a:t>
            </a:r>
            <a:endParaRPr lang="ru-RU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0" y="1785926"/>
            <a:ext cx="9144000" cy="2500330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Arial" pitchFamily="34" charset="0"/>
              </a:rPr>
              <a:t>Задачи: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изучить  </a:t>
            </a:r>
            <a:r>
              <a:rPr lang="ru-RU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интернет источники и литературу по теме</a:t>
            </a:r>
            <a:r>
              <a:rPr lang="en-US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“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умные цветочные горшки</a:t>
            </a: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”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проанализировать аналоги, </a:t>
            </a:r>
            <a:b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создать </a:t>
            </a:r>
            <a:r>
              <a:rPr lang="ru-RU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модель 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умного горшка, </a:t>
            </a:r>
            <a:b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запрограммировать модель, </a:t>
            </a:r>
            <a:r>
              <a:rPr lang="ru-RU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протестировать и отгладить, 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Разработать </a:t>
            </a:r>
            <a:r>
              <a:rPr lang="ru-RU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рекламу </a:t>
            </a:r>
            <a:r>
              <a:rPr lang="ru-RU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 сделать </a:t>
            </a:r>
            <a:r>
              <a:rPr lang="ru-RU" sz="2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экономические расчеты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285720" y="214290"/>
            <a:ext cx="7572428" cy="1571611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Цель проекта</a:t>
            </a:r>
            <a:r>
              <a:rPr lang="ru-RU" sz="28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</a:t>
            </a:r>
            <a:endParaRPr lang="ru-RU" sz="24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Облегчить уход за растениями для людей выращивающих их</a:t>
            </a:r>
            <a:r>
              <a:rPr lang="ru-RU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</p:txBody>
      </p:sp>
      <p:sp>
        <p:nvSpPr>
          <p:cNvPr id="15372" name="AutoShape 12" descr="TREGREN Kitchen Garden умный са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6" name="AutoShape 16" descr="TREGREN Kitchen Garden умный са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8" name="AutoShape 18" descr="TREGREN Kitchen Garden умный са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80" name="AutoShape 20" descr="TREGREN Kitchen Garden умный са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82" name="AutoShape 22" descr="TREGREN Kitchen Garden умный са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84" name="AutoShape 24" descr="TREGREN Kitchen Garden умный са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86" name="AutoShape 26" descr="TREGREN Kitchen Garden умный са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88" name="AutoShape 28" descr="TREGREN Kitchen Garden умный са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90" name="AutoShape 30" descr="TREGREN Kitchen Garden умный са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92" name="AutoShape 32" descr="TREGREN Kitchen Garden умный са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94" name="AutoShape 34" descr="TREGREN Kitchen Garden умный са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5" name="Рисунок 24" descr="2.png"/>
          <p:cNvPicPr>
            <a:picLocks noChangeAspect="1"/>
          </p:cNvPicPr>
          <p:nvPr/>
        </p:nvPicPr>
        <p:blipFill rotWithShape="1">
          <a:blip r:embed="rId2"/>
          <a:srcRect l="15128" t="5179" r="12633" b="9142"/>
          <a:stretch/>
        </p:blipFill>
        <p:spPr>
          <a:xfrm>
            <a:off x="5000628" y="4118847"/>
            <a:ext cx="3464224" cy="27391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" name="Рисунок 25" descr="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4286232"/>
            <a:ext cx="3857652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В Люксембурге придумали умный горшок для цветов | Internet and Thing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643446"/>
            <a:ext cx="1701781" cy="1688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340" name="AutoShape 4" descr="Купить Умный горшок для растений Parrot Pot недорого в интернет-магазине  Madrobots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2" name="AutoShape 6" descr="Купить Умный горшок для растений Parrot Pot недорого в интернет-магазине  Madrobots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4" name="AutoShape 8" descr="Купить Умный горшок для растений Parrot Pot недорого в интернет-магазине  Madrobots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6" name="AutoShape 10" descr="Купить Умный горшок для растений Parrot Pot недорого в интернет-магазине  Madrobots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8" name="AutoShape 12" descr="Купить Умный горшок для растений Parrot Pot недорого в интернет-магазине  Madrobots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0" name="AutoShape 14" descr="Купить Умный горшок для растений Parrot Pot недорого в интернет-магазине  Madrobots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2" name="AutoShape 16" descr="Купить Умный горшок для растений Parrot Pot недорого в интернет-магазине  Madrobots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4" name="AutoShape 18" descr="Купить Умный горшок для растений Parrot Pot недорого в интернет-магазине  Madrobots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6" name="AutoShape 20" descr="Купить Умный горшок для растений Parrot Pot недорого в интернет-магазине  Madrobots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8" name="AutoShape 22" descr="Купить Умный горшок для растений Parrot Pot недорого в интернет-магазине  Madrobots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60" name="AutoShape 24" descr="Купить Умный горшок для растений Parrot Pot недорого в интернет-магазине  Madrobots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62" name="AutoShape 26" descr="Купить Умный горшок для растений Parrot POT белый— цена, описание в  каталоге Сети фирменных магазинов re:Store -Моск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64" name="AutoShape 28" descr="Купить Умный горшок для растений Parrot POT белый— цена, описание в  каталоге Сети фирменных магазинов re:Store -Моск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66" name="AutoShape 30" descr="Купить Умный горшок для растений Parrot Pot недорого в интернет-магазине  Madrobots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68" name="AutoShape 32" descr="Купить Умный горшок для растений Parrot Pot недорого в интернет-магазине  Madrobots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70" name="AutoShape 34" descr="умный горшок Parrot Po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72" name="AutoShape 36" descr="умный горшок Parrot Po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84318448"/>
              </p:ext>
            </p:extLst>
          </p:nvPr>
        </p:nvGraphicFramePr>
        <p:xfrm>
          <a:off x="1842136" y="3212976"/>
          <a:ext cx="716757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91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891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891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АНАЛОГИ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Наименование</a:t>
                      </a:r>
                      <a:r>
                        <a:rPr lang="ru-RU" sz="18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аналогов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  <a:endParaRPr lang="ru-RU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</a:t>
                      </a:r>
                      <a:endParaRPr lang="ru-RU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Lua-8500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руб.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система авто-полива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высокая цена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Parrot Pot-300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 руб.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Мобильное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приложение для дополнительный функций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несовременный дизайн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Connect Veritable Garden- 24000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малая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электро-мощность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высокая цена, много ненужных функций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22" name="Рисунок 21" descr="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14" y="785794"/>
            <a:ext cx="3357586" cy="22383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58689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itchFamily="34" charset="0"/>
              </a:rPr>
              <a:t>Функционал системы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000108"/>
            <a:ext cx="55499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Автоматический полив</a:t>
            </a:r>
          </a:p>
          <a:p>
            <a:pPr marL="342900" indent="-342900" algn="just">
              <a:buAutoNum type="arabicPeriod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Подогрев окружающей среды до необходимой температуры</a:t>
            </a:r>
          </a:p>
          <a:p>
            <a:pPr marL="342900" indent="-342900" algn="just">
              <a:buAutoNum type="arabicPeriod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Подсветка растений</a:t>
            </a:r>
          </a:p>
          <a:p>
            <a:pPr marL="342900" indent="-342900" algn="just">
              <a:buAutoNum type="arabicPeriod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Автоматическая подача удобрений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Экономические расчёты:</a:t>
            </a:r>
            <a:endParaRPr lang="ru-RU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" y="1633350"/>
          <a:ext cx="9143999" cy="5224650"/>
        </p:xfrm>
        <a:graphic>
          <a:graphicData uri="http://schemas.openxmlformats.org/drawingml/2006/table">
            <a:tbl>
              <a:tblPr/>
              <a:tblGrid>
                <a:gridCol w="5588349"/>
                <a:gridCol w="1038954"/>
                <a:gridCol w="871009"/>
                <a:gridCol w="1645687"/>
              </a:tblGrid>
              <a:tr h="3915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Плата</a:t>
                      </a:r>
                      <a:r>
                        <a:rPr lang="ru-RU" sz="1400" b="1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Стрела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3090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3090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7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Светодиод «Пиранья» (Troyka-модуль)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170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7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Элемент </a:t>
                      </a:r>
                      <a:r>
                        <a:rPr lang="ru-RU" sz="1400" b="1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Пельте</a:t>
                      </a:r>
                      <a:r>
                        <a:rPr lang="en-US" sz="1400" b="1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420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420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7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Цифровой датчик температуры и влажности (Troyka-модуль)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310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310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7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Горшок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149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149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7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Вентилятор охлаждения (30×30×8 мм)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290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7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Микросервопривод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Feetech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FS90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390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7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Погружная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помпа с трубкой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1040</a:t>
                      </a: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1040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7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Датчик</a:t>
                      </a:r>
                      <a:r>
                        <a:rPr lang="ru-RU" sz="1400" b="1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влажности почвы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230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230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7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Ультразвуковой дальномер HC-SR04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640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640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8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Датчик уровня воды (прямой)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240</a:t>
                      </a: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240</a:t>
                      </a:r>
                      <a:br>
                        <a:rPr lang="ru-RU" sz="14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1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ИТОГО</a:t>
                      </a:r>
                      <a:endParaRPr lang="ru-RU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6969</a:t>
                      </a:r>
                      <a:endParaRPr lang="ru-RU" sz="16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167</Words>
  <Application>Microsoft Office PowerPoint</Application>
  <PresentationFormat>Экран (4:3)</PresentationFormat>
  <Paragraphs>72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Муниципальное бюджетное образовательное учреждение дополнительного образования «Дворец детского (юношеского) творчества»</vt:lpstr>
      <vt:lpstr>Задачи:  - изучить  интернет источники и литературу по теме “умные цветочные горшки” - проанализировать аналоги,  - создать модель умного горшка,  - запрограммировать модель, протестировать и отгладить,  - Разработать рекламу и сделать экономические расчеты </vt:lpstr>
      <vt:lpstr>Слайд 3</vt:lpstr>
      <vt:lpstr>Экономические расчёты: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образовательное учреждение дополнительного образования «Дворец детского (юношеского) творчества»</dc:title>
  <dc:creator>класс7</dc:creator>
  <cp:lastModifiedBy>класс3</cp:lastModifiedBy>
  <cp:revision>17</cp:revision>
  <dcterms:created xsi:type="dcterms:W3CDTF">2022-04-18T06:37:06Z</dcterms:created>
  <dcterms:modified xsi:type="dcterms:W3CDTF">2022-04-21T10:41:09Z</dcterms:modified>
</cp:coreProperties>
</file>