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>
      <p:cViewPr varScale="1">
        <p:scale>
          <a:sx n="67" d="100"/>
          <a:sy n="67" d="100"/>
        </p:scale>
        <p:origin x="13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Сушилка для белья Mr Bond Intelligent Clothes Dryer M1T P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2780928"/>
            <a:ext cx="3943330" cy="394333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470025"/>
          </a:xfrm>
        </p:spPr>
        <p:txBody>
          <a:bodyPr/>
          <a:lstStyle/>
          <a:p>
            <a:r>
              <a:rPr lang="ru-RU" dirty="0" smtClean="0"/>
              <a:t>Корпорация</a:t>
            </a:r>
            <a:r>
              <a:rPr lang="ru-RU" dirty="0" smtClean="0"/>
              <a:t>: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Дилетанты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044970"/>
            <a:ext cx="7376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Умная вешалка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71438" y="4611231"/>
            <a:ext cx="397256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1.Тимеркаев Тимур М.</a:t>
            </a:r>
          </a:p>
          <a:p>
            <a:r>
              <a:rPr lang="ru-RU" sz="2800" dirty="0" smtClean="0"/>
              <a:t>2. </a:t>
            </a:r>
            <a:r>
              <a:rPr lang="ru-RU" sz="2800" dirty="0" err="1" smtClean="0"/>
              <a:t>Малтабаров</a:t>
            </a:r>
            <a:r>
              <a:rPr lang="ru-RU" sz="2800" dirty="0" smtClean="0"/>
              <a:t> Эмиль М.</a:t>
            </a:r>
          </a:p>
          <a:p>
            <a:r>
              <a:rPr lang="ru-RU" sz="2800" dirty="0" smtClean="0"/>
              <a:t>3. Десницкий Кирилл Ю.</a:t>
            </a:r>
          </a:p>
          <a:p>
            <a:r>
              <a:rPr lang="ru-RU" sz="2800" dirty="0" smtClean="0"/>
              <a:t>4. </a:t>
            </a:r>
            <a:r>
              <a:rPr lang="ru-RU" sz="2800" dirty="0" err="1" smtClean="0"/>
              <a:t>Тимеев</a:t>
            </a:r>
            <a:r>
              <a:rPr lang="ru-RU" sz="2800" dirty="0" smtClean="0"/>
              <a:t> Илья С.</a:t>
            </a:r>
          </a:p>
          <a:p>
            <a:r>
              <a:rPr lang="ru-RU" sz="2800" dirty="0" smtClean="0"/>
              <a:t>5. Докучаев Илья А.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429256" y="4000504"/>
            <a:ext cx="29186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Школа №20</a:t>
            </a:r>
            <a:r>
              <a:rPr lang="ru-RU" sz="4000" dirty="0" smtClean="0"/>
              <a:t>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214282" y="1571612"/>
            <a:ext cx="8678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Тема проекта: робототехническая система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437373"/>
              </p:ext>
            </p:extLst>
          </p:nvPr>
        </p:nvGraphicFramePr>
        <p:xfrm>
          <a:off x="467543" y="836712"/>
          <a:ext cx="6979371" cy="21326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458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3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823"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Аналоги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23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Nesh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Вместимая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большая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823">
                <a:tc>
                  <a:txBody>
                    <a:bodyPr/>
                    <a:lstStyle/>
                    <a:p>
                      <a:r>
                        <a:rPr lang="en-US" dirty="0" smtClean="0"/>
                        <a:t>2.Quick</a:t>
                      </a:r>
                      <a:r>
                        <a:rPr lang="en-US" baseline="0" dirty="0" smtClean="0"/>
                        <a:t> Dry d-so2 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маленькая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невместимая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85">
                <a:tc>
                  <a:txBody>
                    <a:bodyPr/>
                    <a:lstStyle/>
                    <a:p>
                      <a:r>
                        <a:rPr lang="en-US" dirty="0" smtClean="0"/>
                        <a:t>3. Alcona</a:t>
                      </a:r>
                      <a:r>
                        <a:rPr lang="en-US" baseline="0" dirty="0" smtClean="0"/>
                        <a:t> Sea-DYF-</a:t>
                      </a:r>
                      <a:r>
                        <a:rPr lang="en-US" baseline="0" dirty="0" err="1" smtClean="0"/>
                        <a:t>xfus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компакная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</a:t>
                      </a:r>
                      <a:r>
                        <a:rPr lang="ru-RU" baseline="0" dirty="0" smtClean="0"/>
                        <a:t> функций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512" y="-86618"/>
            <a:ext cx="51462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Анализ аналогов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Robot Med Kläder Som är Främst Av Garderoben Arkivfoto - Bild av cyborg,  hjälp: 1140352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32" y="3140968"/>
            <a:ext cx="2438413" cy="3312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Полка-вешалка на колесах – стеллаж – купить в Телемагазин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40968"/>
            <a:ext cx="2509036" cy="33453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Робот с одеждами перед шкафом Стоковое Фото - изображение насчитывающей  антибиотиков, домоец: 1140351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845" y="3501008"/>
            <a:ext cx="3408313" cy="22707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357298"/>
            <a:ext cx="783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7188" algn="just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</a:t>
            </a:r>
            <a:r>
              <a:rPr lang="ru-RU" sz="2800" dirty="0" smtClean="0"/>
              <a:t> Разработать и создать  </a:t>
            </a:r>
            <a:r>
              <a:rPr lang="ru-RU" sz="2800" dirty="0" smtClean="0"/>
              <a:t>робототехническую </a:t>
            </a:r>
            <a:r>
              <a:rPr lang="ru-RU" sz="2800" dirty="0" smtClean="0"/>
              <a:t>систему</a:t>
            </a:r>
            <a:r>
              <a:rPr lang="en-US" sz="2800" dirty="0" smtClean="0"/>
              <a:t>,</a:t>
            </a:r>
            <a:r>
              <a:rPr lang="ru-RU" sz="2800" dirty="0" smtClean="0"/>
              <a:t> </a:t>
            </a:r>
            <a:r>
              <a:rPr lang="ru-RU" sz="2800" dirty="0" smtClean="0"/>
              <a:t>которая </a:t>
            </a:r>
            <a:r>
              <a:rPr lang="ru-RU" sz="2800" dirty="0" smtClean="0"/>
              <a:t>будет выполнять, глажку</a:t>
            </a:r>
            <a:r>
              <a:rPr lang="ru-RU" sz="2800" dirty="0" smtClean="0"/>
              <a:t>, ароматизацию</a:t>
            </a:r>
            <a:r>
              <a:rPr lang="ru-RU" sz="2800" dirty="0" smtClean="0"/>
              <a:t>, сушку, дезинфицировать.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260648"/>
            <a:ext cx="48638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Arial Black" panose="020B0A04020102020204" pitchFamily="34" charset="0"/>
              </a:rPr>
              <a:t>Цель и Задачи</a:t>
            </a:r>
            <a:endParaRPr lang="ru-RU" sz="4400" dirty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720" y="3173180"/>
            <a:ext cx="85347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Изучить интернет источники литературы по теме: Умная вешалка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2.Проанализировать аналоги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Разработать и создать модель умной вешалки со следующим функционалом: сушка одежды, обработка паром,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дезинфекция, устранение неприятных запахов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Написать программу, протестировать и отладить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Сделать экономические расчеты и рекламу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143</Words>
  <Application>Microsoft Office PowerPoint</Application>
  <PresentationFormat>Экран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Times New Roman</vt:lpstr>
      <vt:lpstr>Тема Office</vt:lpstr>
      <vt:lpstr>Корпорация: Дилетанты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Делитанты</dc:title>
  <dc:creator>класс9</dc:creator>
  <cp:lastModifiedBy>Алёна</cp:lastModifiedBy>
  <cp:revision>11</cp:revision>
  <dcterms:created xsi:type="dcterms:W3CDTF">2021-12-02T06:40:56Z</dcterms:created>
  <dcterms:modified xsi:type="dcterms:W3CDTF">2021-12-02T09:54:34Z</dcterms:modified>
</cp:coreProperties>
</file>