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46BBA-2164-4342-8AAA-AEC34B4C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621B04-0E8F-49A9-9812-CF16F6DE9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623F1B-D904-4DBA-8BC2-6800EC48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E011E-6D42-4BC8-8C6A-0F2E9701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5EDEA-CF87-4D37-A8F8-DDB681F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DCB5A-9F14-4457-BB4D-262723E7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38289C-F8E8-41E1-B665-60891D414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B5CAB-21A5-4A1A-882D-7C5F1F7D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8D669-1F7B-4AFC-9DCC-72E95293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8A326-874D-4924-A07E-ACE7D624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1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8B9BB2-6E79-440E-B540-4E02CB6ED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EE6B5F-EAC7-43A4-8314-1CFB9436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041D6-34AF-40F2-97DE-14896F50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5D414B-D4B7-44CA-B36B-381F8234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F6A14-13DE-4A03-AEDA-6ECC4B84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4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CA7F5-1D92-42A1-ABE1-6572C82A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3F45F-DD56-4D2A-9EB1-0E04A9C17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0CB51-9209-40D3-BA9B-0D800956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8A47DC-6B44-4C33-B637-038B0274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750D8-42C2-421F-809E-7BFA9B7F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9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3518D-AF9C-48C5-B443-E1EA7569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07991-697E-40BE-AE71-A3F03436C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96440-BB22-4D96-AAFA-65119420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CF854-8B1F-4801-B782-BE8C596A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F4856-E05A-454C-A83F-9FB457F3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1ECBC-1993-4037-8FDD-1863B2F1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BF671-2EE0-46BF-8740-B1BCA4EC0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2206B2-2593-402B-A47E-6F428771F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68AF86-29FA-4DAA-9A81-807100E1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9ED2AD-2BDA-450C-AA1D-1A32D4CA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EB56C5-C397-48E9-82E2-8D72273D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7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137A5-11A0-4D28-9DDA-FE5AF67F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0A7DEA-02DC-4A1D-9E0E-7ABEE9AD9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FA5D80-8ECF-473C-A640-CD17B8FB7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07F674-D030-47B9-9C28-75093EC81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134B3C-0EEC-4E8A-8D93-E4688E155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37EA2A-D73B-46BF-B5CE-702153AD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5553B9-8927-4A9E-8E4E-BEA22B71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A1FE9D-ABA8-46F8-969B-ECE045B8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4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7B837-9008-44BF-A426-EA926F5F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B78371-6F9C-47EB-B3A9-28D5F8CD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D3DC39-529B-4B32-9439-481C01D9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B8A9A2-C3F2-4383-8952-7BC3B76E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FC68F4-7E78-4AAD-B5EB-54DE7C9A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EDAD41-0309-42E4-BEDC-71D42C86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FCB7A-6963-4EE6-8D68-08FB708F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3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7BCF1-99AE-4620-81FD-50B8E441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126DB-92F8-4146-BC90-042D35FF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CCD5C0-D516-4AF2-BA0D-45AF598DB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A1391E-700E-4BE7-8193-FB6C383B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9415D-45B7-4465-9C9B-5AC8D32A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D802A-6C4B-47FB-8598-019ACE91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2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7310E-AED0-4A8B-AC79-4FF04A68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6FA47E-71D0-4041-BFB0-BD3385D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31B3B3-1F22-4930-8F9D-49AA44598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C9A9B-5E22-4DC7-98A4-098657E5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BEDA1B-262C-4D5E-8591-D81A53F0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92595-5E55-4EBD-B0F4-2230A08A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0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A6C09-4B6F-4B5E-BDF2-C2BCC6E8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C05058-14BD-42D2-9978-98FA6C3BE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6E5076-9B3A-4DA0-B969-ED82B4DA4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6666-B9C4-4901-90D9-55F659DBBAAB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06523-E8B0-4EBA-ADD3-AD9487D17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8939F-8197-4236-800B-245664914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65D3-AE97-42A9-A9B1-EAABFA911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3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B6044-71CA-4E4D-BE26-27596815B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>
                <a:latin typeface="+mn-lt"/>
              </a:rPr>
              <a:t>ИП ЛОЖКИНА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67626-2BC5-491D-A928-D94319977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/>
              <a:t>АВТОРЫ ПРОЕКТА:                                          РУКОВОДИТЕЛЬ:</a:t>
            </a:r>
          </a:p>
          <a:p>
            <a:pPr algn="l"/>
            <a:r>
              <a:rPr lang="ru-RU" dirty="0"/>
              <a:t>КОПЫСОВ ЕФИМ                                             ЛОЖКИНА Е.Л.</a:t>
            </a:r>
          </a:p>
          <a:p>
            <a:pPr algn="l"/>
            <a:r>
              <a:rPr lang="ru-RU" dirty="0"/>
              <a:t>3 КЛАСС</a:t>
            </a:r>
          </a:p>
          <a:p>
            <a:pPr algn="l"/>
            <a:r>
              <a:rPr lang="ru-RU" dirty="0"/>
              <a:t>МБОУ Игринская СОШ № 4</a:t>
            </a:r>
          </a:p>
        </p:txBody>
      </p:sp>
    </p:spTree>
    <p:extLst>
      <p:ext uri="{BB962C8B-B14F-4D97-AF65-F5344CB8AC3E}">
        <p14:creationId xmlns:p14="http://schemas.microsoft.com/office/powerpoint/2010/main" val="356261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8C1E2-ED33-468E-8AAE-249A370D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F0152-B1AC-46AA-98B3-FD702380C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Пандемия коронавирусной инфекции продемонстрировала нехватку медицинского персонала по всему миру.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8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4AD7B-4FA3-4332-B4D7-4B756359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ЦЕЛЬ РАБОТЫ:</a:t>
            </a:r>
            <a:br>
              <a:rPr lang="ru-RU" dirty="0"/>
            </a:b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прототип действующего робота с действующей автоматической системой выдачей лекарства от коронавируса </a:t>
            </a:r>
            <a:endParaRPr lang="ru-RU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BB97458-211B-4FD4-A81D-15DC19DA5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9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C9781-CEB0-452F-930A-711AE632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ХОД РАБОТЫ:</a:t>
            </a:r>
            <a:br>
              <a:rPr lang="ru-RU" dirty="0"/>
            </a:br>
            <a:r>
              <a:rPr lang="ru-RU" dirty="0"/>
              <a:t>МЕХАНИЗМ ДЛЯ ПЕРЕДВИЖЕНИЯ РОБОТА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3C5D64-5C65-46C5-9754-483E51040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0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39CA0-C251-4DDF-BA00-A9AF3522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ХОД РАБОТЫ:</a:t>
            </a:r>
            <a:br>
              <a:rPr lang="ru-RU" dirty="0"/>
            </a:br>
            <a:r>
              <a:rPr lang="ru-RU" dirty="0"/>
              <a:t>МЕХАНИЗМ ДЛЯ АВТОМАТИЧЕСКОЙ ВЫДАЧИ ЛЕКАРСТВ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1B1026-7950-428F-9470-6D84F5E9E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4"/>
            <a:ext cx="3652230" cy="48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1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5F930-2A4E-4AAD-A402-8D50F74D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ХОД РАБОТЫ: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9E635D-4631-4D4F-9670-D7B64799DB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8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40679-4B80-4947-8274-61712BC5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ХОД РАБОТЫ:ДАТЧИК ДЛЯ ИЗМЕРЕНИЯ ТЕМПЕРАТУРЫ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2E04D9-7F4E-4C9F-9838-DA5879C37E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3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9673C-4057-4A15-B06C-0E250972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ПРОГРАММА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B73A079-D626-4F81-8597-301364D786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8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1DCD59-2F55-4D7A-805B-E0920FFDB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60379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ИП ЛОЖКИНА </vt:lpstr>
      <vt:lpstr>АКТУАЛЬНОСТЬ:</vt:lpstr>
      <vt:lpstr>ЦЕЛЬ РАБОТЫ: Создать прототип действующего робота с действующей автоматической системой выдачей лекарства от коронавируса </vt:lpstr>
      <vt:lpstr>ХОД РАБОТЫ: МЕХАНИЗМ ДЛЯ ПЕРЕДВИЖЕНИЯ РОБОТА</vt:lpstr>
      <vt:lpstr>ХОД РАБОТЫ: МЕХАНИЗМ ДЛЯ АВТОМАТИЧЕСКОЙ ВЫДАЧИ ЛЕКАРСТВ </vt:lpstr>
      <vt:lpstr>ХОД РАБОТЫ:</vt:lpstr>
      <vt:lpstr>ХОД РАБОТЫ:ДАТЧИК ДЛЯ ИЗМЕРЕНИЯ ТЕМПЕРАТУРЫ</vt:lpstr>
      <vt:lpstr>ПРОГРАММА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ИП ЛОЖКИНА </dc:title>
  <dc:creator>Ксения Ложкина</dc:creator>
  <cp:lastModifiedBy>Ксения Ложкина</cp:lastModifiedBy>
  <cp:revision>1</cp:revision>
  <dcterms:created xsi:type="dcterms:W3CDTF">2022-03-08T08:30:08Z</dcterms:created>
  <dcterms:modified xsi:type="dcterms:W3CDTF">2022-03-08T08:30:39Z</dcterms:modified>
</cp:coreProperties>
</file>