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68997ac2c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68997ac2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8997ac2c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a68997ac2c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8997ac2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68997ac2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68997ac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68997ac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68997ac2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68997ac2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68997ac2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68997ac2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b6b3f29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b6b3f29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b6b3f29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b6b3f29d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b6b3f29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b6b3f29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b6b3f29d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b6b3f29d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b6b3f29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b6b3f29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8997ac2c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 время выступления Артём показывает слайд с целью проекта, проговаривать не нужно, в тексте выступления сказать: “Цель проект представлена на слайде”</a:t>
            </a:r>
            <a:endParaRPr/>
          </a:p>
        </p:txBody>
      </p:sp>
      <p:sp>
        <p:nvSpPr>
          <p:cNvPr id="134" name="Google Shape;134;ga68997ac2c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68997ac2c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заключение говорится: Основная цель проекта выполнена. Все поставленные задачи выполнены. Представлены на слайде</a:t>
            </a:r>
            <a:endParaRPr/>
          </a:p>
        </p:txBody>
      </p:sp>
      <p:sp>
        <p:nvSpPr>
          <p:cNvPr id="246" name="Google Shape;246;ga68997ac2c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23a2fd6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23a2fd6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80dd3cd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80dd3cd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80dd3cd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80dd3cd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80dd3cd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80dd3cd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68997ac2c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Аналогично с предыдущим</a:t>
            </a:r>
            <a:endParaRPr/>
          </a:p>
        </p:txBody>
      </p:sp>
      <p:sp>
        <p:nvSpPr>
          <p:cNvPr id="140" name="Google Shape;140;ga68997ac2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68997ac2c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Аналогично с предыдущим </a:t>
            </a:r>
            <a:endParaRPr/>
          </a:p>
        </p:txBody>
      </p:sp>
      <p:sp>
        <p:nvSpPr>
          <p:cNvPr id="146" name="Google Shape;146;ga68997ac2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68997ac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68997ac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8997ac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68997ac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68997ac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68997ac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68997ac2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68997ac2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68997ac2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68997ac2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HZG_j74xo4URpFkd80LVS9F5D__3CLe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GsOBjiyhgGW1ZfcUVa6n0C1DsV2GR2Q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3sUr5RYbCIg9h4svFTJL_q602wyzwOW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1371600" y="3278335"/>
            <a:ext cx="6678246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Николенко Роман Денисович,</a:t>
            </a:r>
            <a:endParaRPr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Челябинская область, г. Челябинск,</a:t>
            </a:r>
            <a:endParaRPr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«Гимназия № 80 г. Челябинска», класс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endParaRPr sz="2960"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0" y="1094951"/>
            <a:ext cx="9144000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 dirty="0">
                <a:latin typeface="Times New Roman"/>
                <a:ea typeface="Times New Roman"/>
                <a:cs typeface="Times New Roman"/>
                <a:sym typeface="Times New Roman"/>
              </a:rPr>
              <a:t>Автоматизация транспортировки ОЯТ с использованием роботизированных систем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Блок-схема</a:t>
            </a: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88" name="Google Shape;188;p34"/>
          <p:cNvSpPr/>
          <p:nvPr/>
        </p:nvSpPr>
        <p:spPr>
          <a:xfrm>
            <a:off x="4171270" y="1275605"/>
            <a:ext cx="7812488" cy="3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51" y="1200150"/>
            <a:ext cx="7952300" cy="38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ЖД платформа</a:t>
            </a:r>
            <a:endParaRPr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325" y="1063378"/>
            <a:ext cx="5039342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Механизм подъема/спуска ЖД платформы</a:t>
            </a:r>
            <a:endParaRPr sz="3100"/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1063378"/>
            <a:ext cx="49530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Прикреплённый блок</a:t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88" y="1063378"/>
            <a:ext cx="484822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91440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Начало создания шасси</a:t>
            </a:r>
            <a:endParaRPr sz="4200"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88" y="1063375"/>
            <a:ext cx="484822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Привод на роботе</a:t>
            </a: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163" y="1063378"/>
            <a:ext cx="501967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Независимая подвеска</a:t>
            </a:r>
            <a:endParaRPr/>
          </a:p>
        </p:txBody>
      </p:sp>
      <p:pic>
        <p:nvPicPr>
          <p:cNvPr id="225" name="Google Shape;2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63378"/>
            <a:ext cx="48196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поворота</a:t>
            </a:r>
            <a:endParaRPr/>
          </a:p>
        </p:txBody>
      </p:sp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 t="52994" r="29233"/>
          <a:stretch/>
        </p:blipFill>
        <p:spPr>
          <a:xfrm>
            <a:off x="656712" y="1063375"/>
            <a:ext cx="7830575" cy="38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Готовый робот</a:t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325" y="1063378"/>
            <a:ext cx="5039342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Программа</a:t>
            </a:r>
            <a:endParaRPr/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13" y="1063375"/>
            <a:ext cx="8823376" cy="369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 b="1"/>
              <a:t>Цель проекта 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195450" y="1200150"/>
            <a:ext cx="8899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76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•"/>
            </a:pPr>
            <a:r>
              <a:rPr lang="ru" sz="3900">
                <a:latin typeface="Times New Roman"/>
                <a:ea typeface="Times New Roman"/>
                <a:cs typeface="Times New Roman"/>
                <a:sym typeface="Times New Roman"/>
              </a:rPr>
              <a:t>Целью данного проекта является создание робота для автоматизации перевозки ОЯТ с использованием робототехнических комплексов.</a:t>
            </a:r>
            <a:endParaRPr sz="3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457200" y="696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457200" y="7381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04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В ходе выполнения работы, я много узнал много нового про: 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Типах ОЯТ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Способах перевозки ОЯТ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Трудностях возникающих с перевозкой ОЯТ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Создание роботов для железной дороги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Создание независимой подвески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Написание программы.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6004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Все поставленные задачи выполнены: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Проанализирована информация о способах перевозки ОЯТ, условиях перевозки.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Составлена функциональная блок-схему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Собрана модель робота.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Написана программа.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Проведен эксперимент по перевозке ОЯТ и соблюдения мер безопасности.</a:t>
            </a:r>
            <a:endParaRPr sz="234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457200" y="21430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>
            <a:off x="5255050" y="4006800"/>
            <a:ext cx="3889200" cy="113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/>
              <a:t>Выступал: Николенко Роман 6/3 класса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46" title="Рома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47" title="Рома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48" title="Рома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 b="1"/>
              <a:t>Задачи 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Найти, проанализировать информацию о способах перевозки ОЯТ, условиях перевозки.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Составить функциональную блок-схему, подобрать необходимые детали из набора: Lego Technic и Ev3.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Разработать, собрать модель робота.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Написать программу.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Провести эксперимент по перевозке ОЯТ и соблюдения мер безопасности.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Объектом исследования является робот для перевозки ОЯТ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 b="1"/>
              <a:t>Практическая значимость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Автоматизировать процесс перевозки ОЯТ, уменьшить нахождение и взаимодействие человека рядом с  загрязненными радиацией предметами.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400">
                <a:latin typeface="Times New Roman"/>
                <a:ea typeface="Times New Roman"/>
                <a:cs typeface="Times New Roman"/>
                <a:sym typeface="Times New Roman"/>
              </a:rPr>
              <a:t>Перевозка ОЯТ по железной дороге</a:t>
            </a:r>
            <a:endParaRPr sz="3400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550" y="1063373"/>
            <a:ext cx="6674902" cy="4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Морская перевозка</a:t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408" y="1063373"/>
            <a:ext cx="7017180" cy="4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Перевозка автотранспортом</a:t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00" y="1550050"/>
            <a:ext cx="4326284" cy="22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25" y="1572950"/>
            <a:ext cx="3730775" cy="2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Перевозка авиацией 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000" y="2571750"/>
            <a:ext cx="39433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автоматизации</a:t>
            </a:r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513" y="1063375"/>
            <a:ext cx="5020985" cy="4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Экран (16:9)</PresentationFormat>
  <Paragraphs>52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Simple Light</vt:lpstr>
      <vt:lpstr>Тема Office</vt:lpstr>
      <vt:lpstr>Автоматизация транспортировки ОЯТ с использованием роботизированных систем</vt:lpstr>
      <vt:lpstr>Цель проекта </vt:lpstr>
      <vt:lpstr>Задачи </vt:lpstr>
      <vt:lpstr>Практическая значимость</vt:lpstr>
      <vt:lpstr>Перевозка ОЯТ по железной дороге</vt:lpstr>
      <vt:lpstr>Морская перевозка</vt:lpstr>
      <vt:lpstr>Перевозка автотранспортом</vt:lpstr>
      <vt:lpstr>Перевозка авиацией </vt:lpstr>
      <vt:lpstr>Схема автоматизации</vt:lpstr>
      <vt:lpstr>Блок-схема</vt:lpstr>
      <vt:lpstr>ЖД платформа</vt:lpstr>
      <vt:lpstr>Механизм подъема/спуска ЖД платформы</vt:lpstr>
      <vt:lpstr>Прикреплённый блок</vt:lpstr>
      <vt:lpstr>Начало создания шасси</vt:lpstr>
      <vt:lpstr>Привод на роботе</vt:lpstr>
      <vt:lpstr>Независимая подвеска</vt:lpstr>
      <vt:lpstr>Механизм поворота</vt:lpstr>
      <vt:lpstr>Готовый робот</vt:lpstr>
      <vt:lpstr>Программа</vt:lpstr>
      <vt:lpstr>Заключение</vt:lpstr>
      <vt:lpstr>Спасибо за внимание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транспортировки ОЯТ с использованием роботизированных систем</dc:title>
  <cp:lastModifiedBy>Пользователь Windows</cp:lastModifiedBy>
  <cp:revision>1</cp:revision>
  <dcterms:modified xsi:type="dcterms:W3CDTF">2022-04-19T08:55:26Z</dcterms:modified>
</cp:coreProperties>
</file>