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6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1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72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0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81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7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5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5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4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1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F110-581D-4F93-A00F-2979A767CA2F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F914D1-E445-4F0A-BDD5-8CA8BAFCB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7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03" y="1758737"/>
            <a:ext cx="11929871" cy="322779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Генератором идеи в нашей команде стал Миша, когда после летних каникул мы встретились на занятиях и делились впечатлениями, то услышали от него такой  рассказ: «Летом, когда мы с родителями поехали на озеро, то увидели большие теплицы, в которых росли разные овощи, интересно было посмотреть на них близко. Остановились, посмотрели, в теплицах росли помидоры, огурцы, ягоды, за теплицами кукуруза и картофельные поля. Спросили у работников кто им помогает убирать урожай, увозить его. Фермеры ответили, что собрать вовремя плоды получается, а вот увозить собранный урожай нет, т.к. не хватает машин». Вот тут мы и решили изучить эту тему подробно, что мы узнали: правила сборки овощей и фруктов, их обработка для успешной транспортировки, какая должна быть тара и правила перевозки разного вида овощей и фруктов.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и родилась общая идея создания мобильного цеха, в котором работают умные машины.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6304" y="326177"/>
            <a:ext cx="11929871" cy="18683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«ЧУДО» (г. Челябинск) представляет проект – «Мобильный цех – «Увези мой урожай»».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Ахметов Тимур, Костоглодов Михаил,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создать макет на основе конструктора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передвижной, маневренный цех по сортировки, обработки, упаковки и доставки фруктов и овощей, где главными заказчиками являются частные фермеры.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4299775"/>
            <a:ext cx="1223192" cy="2119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4481226"/>
            <a:ext cx="3318891" cy="224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1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195072"/>
            <a:ext cx="1696212" cy="226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0" b="3559"/>
          <a:stretch/>
        </p:blipFill>
        <p:spPr>
          <a:xfrm>
            <a:off x="6369558" y="3555554"/>
            <a:ext cx="2804160" cy="2478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72" y="3704183"/>
            <a:ext cx="2181606" cy="2908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0" y="213359"/>
            <a:ext cx="1696212" cy="2261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-17654" r="-1742" b="17654"/>
          <a:stretch/>
        </p:blipFill>
        <p:spPr>
          <a:xfrm>
            <a:off x="7062978" y="-228600"/>
            <a:ext cx="3499104" cy="2624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3775581"/>
            <a:ext cx="3010662" cy="2257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5" y="2989930"/>
            <a:ext cx="2435352" cy="3247136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224278" y="11978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96890" y="10835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64992" y="4794566"/>
            <a:ext cx="335280" cy="385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265158" y="4602034"/>
            <a:ext cx="335280" cy="385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34278" y="4712047"/>
            <a:ext cx="335280" cy="385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17373" y="2635373"/>
            <a:ext cx="2135886" cy="867857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одъемный кран, поднимает ящики на транспортерную ленту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Заголовок 16"/>
          <p:cNvSpPr txBox="1">
            <a:spLocks/>
          </p:cNvSpPr>
          <p:nvPr/>
        </p:nvSpPr>
        <p:spPr>
          <a:xfrm>
            <a:off x="5057393" y="5568660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Заголовок 16"/>
          <p:cNvSpPr txBox="1">
            <a:spLocks/>
          </p:cNvSpPr>
          <p:nvPr/>
        </p:nvSpPr>
        <p:spPr>
          <a:xfrm>
            <a:off x="6944106" y="2395727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Заголовок 16"/>
          <p:cNvSpPr txBox="1">
            <a:spLocks/>
          </p:cNvSpPr>
          <p:nvPr/>
        </p:nvSpPr>
        <p:spPr>
          <a:xfrm>
            <a:off x="3767709" y="2548128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Заголовок 16"/>
          <p:cNvSpPr txBox="1">
            <a:spLocks/>
          </p:cNvSpPr>
          <p:nvPr/>
        </p:nvSpPr>
        <p:spPr>
          <a:xfrm>
            <a:off x="285178" y="6007573"/>
            <a:ext cx="3415093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отом  плоды попадают в цех обработки специальным раствором  для хранения (если это необходимо)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Заголовок 16"/>
          <p:cNvSpPr txBox="1">
            <a:spLocks/>
          </p:cNvSpPr>
          <p:nvPr/>
        </p:nvSpPr>
        <p:spPr>
          <a:xfrm>
            <a:off x="3603117" y="2548128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Заголовок 16"/>
          <p:cNvSpPr txBox="1">
            <a:spLocks/>
          </p:cNvSpPr>
          <p:nvPr/>
        </p:nvSpPr>
        <p:spPr>
          <a:xfrm>
            <a:off x="3920109" y="2700528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Заголовок 16"/>
          <p:cNvSpPr txBox="1">
            <a:spLocks/>
          </p:cNvSpPr>
          <p:nvPr/>
        </p:nvSpPr>
        <p:spPr>
          <a:xfrm>
            <a:off x="4005263" y="2564730"/>
            <a:ext cx="5168455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агрузка на транспортерную ленту №1, для распределения фруктов и овощей «по очереди»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Заголовок 16"/>
          <p:cNvSpPr txBox="1">
            <a:spLocks/>
          </p:cNvSpPr>
          <p:nvPr/>
        </p:nvSpPr>
        <p:spPr>
          <a:xfrm>
            <a:off x="4072509" y="2852928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Заголовок 16"/>
          <p:cNvSpPr txBox="1">
            <a:spLocks/>
          </p:cNvSpPr>
          <p:nvPr/>
        </p:nvSpPr>
        <p:spPr>
          <a:xfrm>
            <a:off x="5995035" y="6185278"/>
            <a:ext cx="2135886" cy="427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ортировочный цех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Заголовок 16"/>
          <p:cNvSpPr txBox="1">
            <a:spLocks/>
          </p:cNvSpPr>
          <p:nvPr/>
        </p:nvSpPr>
        <p:spPr>
          <a:xfrm>
            <a:off x="9622155" y="6282751"/>
            <a:ext cx="2135886" cy="575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одъемник фруктов или овощей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012" y="389233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одна из программ для сортировочного цеха, датчик расстояния работает как «датчик цвета», этот датчик распознает белый и черны цвета. Черный цвет - это овощи или фрукты «не подходящего размера, либо испорченные», белый – это идеальные для хранения плоды.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8221" r="18483" b="28510"/>
          <a:stretch/>
        </p:blipFill>
        <p:spPr>
          <a:xfrm rot="16200000">
            <a:off x="542547" y="176784"/>
            <a:ext cx="1914144" cy="2194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3879" r="8541" b="5931"/>
          <a:stretch/>
        </p:blipFill>
        <p:spPr>
          <a:xfrm>
            <a:off x="3542770" y="316990"/>
            <a:ext cx="3048000" cy="206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7"/>
          <a:stretch/>
        </p:blipFill>
        <p:spPr>
          <a:xfrm flipH="1">
            <a:off x="7536643" y="316990"/>
            <a:ext cx="3767328" cy="2161032"/>
          </a:xfrm>
          <a:prstGeom prst="rect">
            <a:avLst/>
          </a:prstGeom>
        </p:spPr>
      </p:pic>
      <p:sp>
        <p:nvSpPr>
          <p:cNvPr id="7" name="Заголовок 16"/>
          <p:cNvSpPr txBox="1">
            <a:spLocks/>
          </p:cNvSpPr>
          <p:nvPr/>
        </p:nvSpPr>
        <p:spPr>
          <a:xfrm>
            <a:off x="461012" y="2560050"/>
            <a:ext cx="3081758" cy="1425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пециальные ящики, они раскладываются, складываются при необходимости; размер ящиков таков, чтобы четко стоят в кузове грузовика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Заголовок 16"/>
          <p:cNvSpPr txBox="1">
            <a:spLocks/>
          </p:cNvSpPr>
          <p:nvPr/>
        </p:nvSpPr>
        <p:spPr>
          <a:xfrm>
            <a:off x="3767709" y="2548128"/>
            <a:ext cx="2135886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машина специально оборудована «мягкими бортами»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Заголовок 16"/>
          <p:cNvSpPr txBox="1">
            <a:spLocks/>
          </p:cNvSpPr>
          <p:nvPr/>
        </p:nvSpPr>
        <p:spPr>
          <a:xfrm>
            <a:off x="7074406" y="2623237"/>
            <a:ext cx="4229565" cy="86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 середине установлена опускающаяся перегородка, она служит дополнительным жестким крепление, чтобы ящики не падали.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738" b="27208"/>
          <a:stretch/>
        </p:blipFill>
        <p:spPr>
          <a:xfrm>
            <a:off x="3986784" y="4726015"/>
            <a:ext cx="5705856" cy="13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12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368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подъемный кран, поднимает ящики на транспортерную ленту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kazancevaia</dc:creator>
  <cp:lastModifiedBy>kazancevaia</cp:lastModifiedBy>
  <cp:revision>16</cp:revision>
  <dcterms:created xsi:type="dcterms:W3CDTF">2022-04-19T04:05:11Z</dcterms:created>
  <dcterms:modified xsi:type="dcterms:W3CDTF">2022-04-19T07:38:09Z</dcterms:modified>
</cp:coreProperties>
</file>