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53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85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17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9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99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63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5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31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0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23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9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772C-98F4-4345-B27F-21D2E09A514D}" type="datetimeFigureOut">
              <a:rPr lang="ru-RU" smtClean="0"/>
              <a:t>08.04.2022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9B6F-7D5F-4EE2-963E-0F0C48982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89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01" y="98105"/>
            <a:ext cx="10798779" cy="66454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917988" y="2364258"/>
            <a:ext cx="64419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kern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b="1" kern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Универсальный экзо скелет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1906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7" y="0"/>
            <a:ext cx="9815899" cy="584492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2828836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устройство служит для понижения нагрузки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двигательный аппарат, при выполнении работ, связанных с переносом тяжестей. А также как подъёмник небольшого радиуса действия.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1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73" y="637785"/>
            <a:ext cx="7544853" cy="558242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2951947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Увеличивает силу в несколько раз и способен подарить радость движения почти парализованному человеку.  </a:t>
            </a:r>
            <a:r>
              <a:rPr lang="ru-RU" sz="14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Экзоскелет</a:t>
            </a:r>
            <a:r>
              <a:rPr lang="ru-RU" sz="1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мобильный механизм, функционирующий при помощи системы электродвигателей, рычагов, гидравлики и других технологических решений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4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63" y="-280087"/>
            <a:ext cx="4171092" cy="62566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296733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Изначально планировали </a:t>
            </a:r>
            <a:r>
              <a:rPr lang="ru-RU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экзоскелет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домашнего использования, однако до сих пор эти планы не реализованы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63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524" y="387178"/>
            <a:ext cx="2370088" cy="5334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48000" y="2967335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сегодняшний день </a:t>
            </a:r>
            <a:r>
              <a:rPr lang="ru-RU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экзоскелеты</a:t>
            </a:r>
            <a:r>
              <a:rPr lang="ru-RU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используются не только в военных целях, но и для решения медицинских и промышленных задач.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170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Широкоэкранный</PresentationFormat>
  <Paragraphs>58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 Сергей</dc:creator>
  <cp:lastModifiedBy>Петров Сергей</cp:lastModifiedBy>
  <cp:revision>2</cp:revision>
  <dcterms:created xsi:type="dcterms:W3CDTF">2022-04-08T06:34:10Z</dcterms:created>
  <dcterms:modified xsi:type="dcterms:W3CDTF">2022-04-08T06:36:34Z</dcterms:modified>
</cp:coreProperties>
</file>