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0" r:id="rId3"/>
    <p:sldId id="256" r:id="rId4"/>
    <p:sldId id="257" r:id="rId5"/>
    <p:sldId id="258" r:id="rId6"/>
    <p:sldId id="259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D7C1-D824-476E-AFDA-2CE8E5A02491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B22D-E9FD-41E3-9754-5F669F423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771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D7C1-D824-476E-AFDA-2CE8E5A02491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B22D-E9FD-41E3-9754-5F669F423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563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D7C1-D824-476E-AFDA-2CE8E5A02491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B22D-E9FD-41E3-9754-5F669F423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618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D7C1-D824-476E-AFDA-2CE8E5A02491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B22D-E9FD-41E3-9754-5F669F423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73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D7C1-D824-476E-AFDA-2CE8E5A02491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B22D-E9FD-41E3-9754-5F669F423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408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D7C1-D824-476E-AFDA-2CE8E5A02491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B22D-E9FD-41E3-9754-5F669F423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714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D7C1-D824-476E-AFDA-2CE8E5A02491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B22D-E9FD-41E3-9754-5F669F423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29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D7C1-D824-476E-AFDA-2CE8E5A02491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B22D-E9FD-41E3-9754-5F669F423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198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D7C1-D824-476E-AFDA-2CE8E5A02491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B22D-E9FD-41E3-9754-5F669F423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96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D7C1-D824-476E-AFDA-2CE8E5A02491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B22D-E9FD-41E3-9754-5F669F423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919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D7C1-D824-476E-AFDA-2CE8E5A02491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7B22D-E9FD-41E3-9754-5F669F423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82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FD7C1-D824-476E-AFDA-2CE8E5A02491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7B22D-E9FD-41E3-9754-5F669F423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01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26" Type="http://schemas.openxmlformats.org/officeDocument/2006/relationships/image" Target="../media/image28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5" Type="http://schemas.openxmlformats.org/officeDocument/2006/relationships/image" Target="../media/image27.jpeg"/><Relationship Id="rId2" Type="http://schemas.openxmlformats.org/officeDocument/2006/relationships/image" Target="../media/image1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24" Type="http://schemas.openxmlformats.org/officeDocument/2006/relationships/image" Target="../media/image26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23" Type="http://schemas.openxmlformats.org/officeDocument/2006/relationships/image" Target="../media/image25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18" Type="http://schemas.openxmlformats.org/officeDocument/2006/relationships/image" Target="../media/image44.jpeg"/><Relationship Id="rId26" Type="http://schemas.openxmlformats.org/officeDocument/2006/relationships/image" Target="../media/image52.jpeg"/><Relationship Id="rId3" Type="http://schemas.openxmlformats.org/officeDocument/2006/relationships/image" Target="../media/image29.jpeg"/><Relationship Id="rId21" Type="http://schemas.openxmlformats.org/officeDocument/2006/relationships/image" Target="../media/image47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17" Type="http://schemas.openxmlformats.org/officeDocument/2006/relationships/image" Target="../media/image43.jpeg"/><Relationship Id="rId25" Type="http://schemas.openxmlformats.org/officeDocument/2006/relationships/image" Target="../media/image51.jpeg"/><Relationship Id="rId2" Type="http://schemas.openxmlformats.org/officeDocument/2006/relationships/image" Target="../media/image1.jpeg"/><Relationship Id="rId16" Type="http://schemas.openxmlformats.org/officeDocument/2006/relationships/image" Target="../media/image42.jpeg"/><Relationship Id="rId20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24" Type="http://schemas.openxmlformats.org/officeDocument/2006/relationships/image" Target="../media/image50.jpeg"/><Relationship Id="rId5" Type="http://schemas.openxmlformats.org/officeDocument/2006/relationships/image" Target="../media/image31.jpeg"/><Relationship Id="rId15" Type="http://schemas.openxmlformats.org/officeDocument/2006/relationships/image" Target="../media/image41.jpeg"/><Relationship Id="rId23" Type="http://schemas.openxmlformats.org/officeDocument/2006/relationships/image" Target="../media/image49.jpeg"/><Relationship Id="rId10" Type="http://schemas.openxmlformats.org/officeDocument/2006/relationships/image" Target="../media/image36.jpeg"/><Relationship Id="rId19" Type="http://schemas.openxmlformats.org/officeDocument/2006/relationships/image" Target="../media/image45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Relationship Id="rId22" Type="http://schemas.openxmlformats.org/officeDocument/2006/relationships/image" Target="../media/image4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63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12" Type="http://schemas.openxmlformats.org/officeDocument/2006/relationships/image" Target="../media/image6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5" Type="http://schemas.openxmlformats.org/officeDocument/2006/relationships/image" Target="../media/image55.jpeg"/><Relationship Id="rId15" Type="http://schemas.openxmlformats.org/officeDocument/2006/relationships/image" Target="../media/image6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Relationship Id="rId14" Type="http://schemas.openxmlformats.org/officeDocument/2006/relationships/image" Target="../media/image6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Tseh\OneDrive\Рабочий стол\Робот\pngtree-presentation-background-with-golden-line-paper-cut-image_4064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" y="-3703"/>
            <a:ext cx="9179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30290" y="260648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Команда «</a:t>
            </a:r>
            <a:r>
              <a:rPr lang="en-US" b="1" dirty="0">
                <a:solidFill>
                  <a:schemeClr val="bg1"/>
                </a:solidFill>
              </a:rPr>
              <a:t>Lego – </a:t>
            </a:r>
            <a:r>
              <a:rPr lang="ru-RU" b="1" dirty="0">
                <a:solidFill>
                  <a:schemeClr val="bg1"/>
                </a:solidFill>
              </a:rPr>
              <a:t>волонтёры»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Мероприятие: Отборочный этап </a:t>
            </a:r>
            <a:r>
              <a:rPr lang="ru-RU" b="1" dirty="0" err="1">
                <a:solidFill>
                  <a:schemeClr val="bg1"/>
                </a:solidFill>
              </a:rPr>
              <a:t>РобоФинист</a:t>
            </a:r>
            <a:r>
              <a:rPr lang="ru-RU" b="1" dirty="0">
                <a:solidFill>
                  <a:schemeClr val="bg1"/>
                </a:solidFill>
              </a:rPr>
              <a:t> 2022 Мурманск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Программа: Свободная творческая категория: младшая — Основной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23928" y="2690336"/>
            <a:ext cx="626517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Участники</a:t>
            </a:r>
            <a:r>
              <a:rPr lang="ru-RU" dirty="0">
                <a:solidFill>
                  <a:schemeClr val="bg1"/>
                </a:solidFill>
              </a:rPr>
              <a:t>: Токарев Михаил Денисович</a:t>
            </a:r>
          </a:p>
          <a:p>
            <a:r>
              <a:rPr lang="ru-RU" dirty="0">
                <a:solidFill>
                  <a:schemeClr val="bg1"/>
                </a:solidFill>
              </a:rPr>
              <a:t>                        Малыхин Роман Ярославович</a:t>
            </a:r>
          </a:p>
          <a:p>
            <a:r>
              <a:rPr lang="ru-RU" dirty="0">
                <a:solidFill>
                  <a:schemeClr val="bg1"/>
                </a:solidFill>
              </a:rPr>
              <a:t>                        </a:t>
            </a:r>
            <a:r>
              <a:rPr lang="ru-RU" dirty="0" err="1">
                <a:solidFill>
                  <a:schemeClr val="bg1"/>
                </a:solidFill>
              </a:rPr>
              <a:t>Стус</a:t>
            </a:r>
            <a:r>
              <a:rPr lang="ru-RU" dirty="0">
                <a:solidFill>
                  <a:schemeClr val="bg1"/>
                </a:solidFill>
              </a:rPr>
              <a:t> Тимофей Михайлович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Руководитель:</a:t>
            </a:r>
            <a:r>
              <a:rPr lang="ru-RU" dirty="0">
                <a:solidFill>
                  <a:schemeClr val="bg1"/>
                </a:solidFill>
              </a:rPr>
              <a:t> Вершинина Светлана Викторовна  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5424383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Муниципальное учреждение дополнительного образования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«Центр внешкольной работы»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646328" y="6309320"/>
            <a:ext cx="1851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Оленегорск 2022</a:t>
            </a:r>
          </a:p>
        </p:txBody>
      </p:sp>
      <p:pic>
        <p:nvPicPr>
          <p:cNvPr id="14" name="Picture 3" descr="C:\Users\Tseh\OneDrive\Рабочий стол\Робот\0pjZcQxLW-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64944"/>
            <a:ext cx="3320445" cy="391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776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Tseh\OneDrive\Рабочий стол\Робот\pngtree-presentation-background-with-golden-line-paper-cut-image_4064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" y="0"/>
            <a:ext cx="9144000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0602" y="169476"/>
            <a:ext cx="1385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Apitor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2280" y="169476"/>
            <a:ext cx="1955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Superbot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8561" y="892751"/>
            <a:ext cx="57691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err="1" smtClean="0">
                <a:solidFill>
                  <a:schemeClr val="bg1"/>
                </a:solidFill>
              </a:rPr>
              <a:t>прогруммируемый</a:t>
            </a:r>
            <a:r>
              <a:rPr lang="ru-RU" dirty="0" smtClean="0">
                <a:solidFill>
                  <a:schemeClr val="bg1"/>
                </a:solidFill>
              </a:rPr>
              <a:t> конструктор, совместим с </a:t>
            </a:r>
            <a:r>
              <a:rPr lang="en-US" dirty="0" smtClean="0">
                <a:solidFill>
                  <a:schemeClr val="bg1"/>
                </a:solidFill>
              </a:rPr>
              <a:t>Lego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(игрушка, машинка,  робот, </a:t>
            </a:r>
            <a:r>
              <a:rPr lang="ru-RU" dirty="0" err="1" smtClean="0">
                <a:solidFill>
                  <a:schemeClr val="bg1"/>
                </a:solidFill>
              </a:rPr>
              <a:t>трансформер</a:t>
            </a:r>
            <a:r>
              <a:rPr lang="ru-RU" dirty="0" smtClean="0">
                <a:solidFill>
                  <a:schemeClr val="bg1"/>
                </a:solidFill>
              </a:rPr>
              <a:t>).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Большой развивающий набор с сенсорами и датчиками.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43161" y="1841242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Тип: Конструктор для детей Вес:Брутто0,775(кг)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Материал: Пластик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Уровень шума до 45дБ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Источник питания:Батарейки3шт,ТипАА </a:t>
            </a:r>
            <a:r>
              <a:rPr lang="ru-RU" sz="2000" dirty="0" err="1" smtClean="0">
                <a:solidFill>
                  <a:schemeClr val="bg1"/>
                </a:solidFill>
              </a:rPr>
              <a:t>Типподключения</a:t>
            </a:r>
            <a:r>
              <a:rPr lang="ru-RU" sz="2000" dirty="0" smtClean="0">
                <a:solidFill>
                  <a:schemeClr val="bg1"/>
                </a:solidFill>
              </a:rPr>
              <a:t>:</a:t>
            </a:r>
            <a:r>
              <a:rPr lang="en-US" sz="2000" dirty="0" smtClean="0">
                <a:solidFill>
                  <a:schemeClr val="bg1"/>
                </a:solidFill>
              </a:rPr>
              <a:t>Bluetooth2,4GHZ </a:t>
            </a:r>
            <a:r>
              <a:rPr lang="ru-RU" sz="2000" dirty="0" smtClean="0">
                <a:solidFill>
                  <a:schemeClr val="bg1"/>
                </a:solidFill>
              </a:rPr>
              <a:t>Диапазон частот: </a:t>
            </a:r>
            <a:r>
              <a:rPr lang="en-US" sz="2000" dirty="0" smtClean="0">
                <a:solidFill>
                  <a:schemeClr val="bg1"/>
                </a:solidFill>
              </a:rPr>
              <a:t>Bluetooth2402</a:t>
            </a:r>
            <a:r>
              <a:rPr lang="ru-RU" sz="2000" dirty="0" smtClean="0">
                <a:solidFill>
                  <a:schemeClr val="bg1"/>
                </a:solidFill>
              </a:rPr>
              <a:t>М</a:t>
            </a:r>
            <a:r>
              <a:rPr lang="en-US" sz="2000" dirty="0" smtClean="0">
                <a:solidFill>
                  <a:schemeClr val="bg1"/>
                </a:solidFill>
              </a:rPr>
              <a:t>Hzto2480MHz 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Мощность передачи:</a:t>
            </a:r>
            <a:r>
              <a:rPr lang="en-US" sz="2000" dirty="0" smtClean="0">
                <a:solidFill>
                  <a:schemeClr val="bg1"/>
                </a:solidFill>
              </a:rPr>
              <a:t>Bluetooth:-0.98dBmEIRP 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КНД антенны:1</a:t>
            </a:r>
            <a:r>
              <a:rPr lang="en-US" sz="2000" dirty="0" err="1" smtClean="0">
                <a:solidFill>
                  <a:schemeClr val="bg1"/>
                </a:solidFill>
              </a:rPr>
              <a:t>dBi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Типа </a:t>
            </a:r>
            <a:r>
              <a:rPr lang="ru-RU" sz="2000" dirty="0">
                <a:solidFill>
                  <a:schemeClr val="bg1"/>
                </a:solidFill>
              </a:rPr>
              <a:t>а</a:t>
            </a:r>
            <a:r>
              <a:rPr lang="ru-RU" sz="2000" dirty="0" smtClean="0">
                <a:solidFill>
                  <a:schemeClr val="bg1"/>
                </a:solidFill>
              </a:rPr>
              <a:t>нтенны: </a:t>
            </a:r>
            <a:r>
              <a:rPr lang="en-US" sz="2000" dirty="0" err="1" smtClean="0">
                <a:solidFill>
                  <a:schemeClr val="bg1"/>
                </a:solidFill>
              </a:rPr>
              <a:t>PCBantenna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Размер упаковки:345*238*53мм Мощность:</a:t>
            </a:r>
            <a:r>
              <a:rPr lang="en-US" sz="2000" dirty="0" smtClean="0">
                <a:solidFill>
                  <a:schemeClr val="bg1"/>
                </a:solidFill>
              </a:rPr>
              <a:t>DC4,5V;1</a:t>
            </a:r>
            <a:r>
              <a:rPr lang="ru-RU" sz="2000" dirty="0" smtClean="0">
                <a:solidFill>
                  <a:schemeClr val="bg1"/>
                </a:solidFill>
              </a:rPr>
              <a:t>А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Версия оборудования:</a:t>
            </a:r>
            <a:r>
              <a:rPr lang="en-US" sz="2000" dirty="0" smtClean="0">
                <a:solidFill>
                  <a:schemeClr val="bg1"/>
                </a:solidFill>
              </a:rPr>
              <a:t>VER01 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Версия программного обеспечения:</a:t>
            </a:r>
            <a:r>
              <a:rPr lang="en-US" sz="2000" dirty="0" smtClean="0">
                <a:solidFill>
                  <a:schemeClr val="bg1"/>
                </a:solidFill>
              </a:rPr>
              <a:t>N/A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123" name="Picture 3" descr="C:\Users\Tseh\OneDrive\Рабочий стол\Робот\2912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3" y="431086"/>
            <a:ext cx="3181995" cy="318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Tseh\OneDrive\Рабочий стол\Робот\apitor-superbot-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3" y="3933055"/>
            <a:ext cx="4518578" cy="270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1726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Tseh\OneDrive\Рабочий стол\Робот\pngtree-presentation-background-with-golden-line-paper-cut-image_4064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12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6" y="8129"/>
            <a:ext cx="2135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Сборка</a:t>
            </a:r>
            <a:endParaRPr lang="ru-RU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7" name="Picture 3" descr="C:\Users\Tseh\OneDrive\Рабочий стол\Робот\Screenshot_20220330_090355_com.tudao.ApitorRobo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2235437" cy="103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seh\OneDrive\Рабочий стол\Робот\Screenshot_20220330_090402_com.tudao.ApitorRobo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0420"/>
            <a:ext cx="2235437" cy="103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seh\OneDrive\Рабочий стол\Робот\Screenshot_20220330_090415_com.tudao.ApitorRobo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17346"/>
            <a:ext cx="2235437" cy="103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seh\OneDrive\Рабочий стол\Робот\Screenshot_20220330_090418_com.tudao.ApitorRobo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9086"/>
            <a:ext cx="2235437" cy="103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seh\OneDrive\Рабочий стол\Робот\Screenshot_20220330_090421_com.tudao.ApitorRobo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80826"/>
            <a:ext cx="2239390" cy="103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Tseh\OneDrive\Рабочий стол\Робот\Screenshot_20220330_090425_com.tudao.ApitorRobo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" y="5714391"/>
            <a:ext cx="2228783" cy="102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Tseh\OneDrive\Рабочий стол\Робот\Screenshot_20220330_090428_com.tudao.ApitorRobot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539" y="576538"/>
            <a:ext cx="2184037" cy="100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Tseh\OneDrive\Рабочий стол\Робот\Screenshot_20220330_090433_com.tudao.ApitorRobot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1604143"/>
            <a:ext cx="2184037" cy="100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Tseh\OneDrive\Рабочий стол\Робот\Screenshot_20220330_090436_com.tudao.ApitorRobot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536" y="2612160"/>
            <a:ext cx="2172651" cy="10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Tseh\OneDrive\Рабочий стол\Робот\Screenshot_20220330_090439_com.tudao.ApitorRobot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455" y="3614922"/>
            <a:ext cx="2192732" cy="101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Tseh\OneDrive\Рабочий стол\Робот\Screenshot_20220330_090442_com.tudao.ApitorRobot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455" y="4642986"/>
            <a:ext cx="2184037" cy="100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Tseh\OneDrive\Рабочий стол\Робот\Screenshot_20220330_090444_com.tudao.ApitorRobot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796" y="5651003"/>
            <a:ext cx="2228780" cy="102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Tseh\OneDrive\Рабочий стол\Робот\Screenshot_20220330_090449_com.tudao.ApitorRobot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511" y="582076"/>
            <a:ext cx="2214479" cy="102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Tseh\OneDrive\Рабочий стол\Робот\Screenshot_20220330_090456_com.tudao.ApitorRobot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492" y="1604142"/>
            <a:ext cx="2239498" cy="103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Tseh\OneDrive\Рабочий стол\Робот\Screenshot_20220330_090502_com.tudao.ApitorRobot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265" y="2575878"/>
            <a:ext cx="2251263" cy="103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Tseh\OneDrive\Рабочий стол\Робот\Screenshot_20220330_090508_com.tudao.ApitorRobot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492" y="3605308"/>
            <a:ext cx="2268036" cy="104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Tseh\OneDrive\Рабочий стол\Робот\Screenshot_20220330_090514_com.tudao.ApitorRobot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493" y="4640030"/>
            <a:ext cx="2239498" cy="103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Tseh\OneDrive\Рабочий стол\Робот\Screenshot_20220330_090516_com.tudao.ApitorRobot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265" y="5629719"/>
            <a:ext cx="2222725" cy="102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Tseh\OneDrive\Рабочий стол\Робот\Screenshot_20220330_090523_com.tudao.ApitorRobot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28" y="596326"/>
            <a:ext cx="2183603" cy="100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Users\Tseh\OneDrive\Рабочий стол\Робот\Screenshot_20220330_090527_com.tudao.ApitorRobot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90" y="1558168"/>
            <a:ext cx="2205038" cy="101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:\Users\Tseh\OneDrive\Рабочий стол\Робот\Screenshot_20220330_090530_com.tudao.ApitorRobot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765" y="2575878"/>
            <a:ext cx="2160263" cy="99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C:\Users\Tseh\OneDrive\Рабочий стол\Робот\Screenshot_20220330_090532_com.tudao.ApitorRobot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39" y="3572923"/>
            <a:ext cx="2266092" cy="104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:\Users\Tseh\OneDrive\Рабочий стол\Робот\Screenshot_20220330_090535_com.tudao.ApitorRobot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699" y="4626952"/>
            <a:ext cx="2240432" cy="103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C:\Users\Tseh\OneDrive\Рабочий стол\Робот\Screenshot_20220330_090538_com.tudao.ApitorRobot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39" y="5651003"/>
            <a:ext cx="2258989" cy="104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4747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Tseh\OneDrive\Рабочий стол\Робот\pngtree-presentation-background-with-golden-line-paper-cut-image_4064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seh\OneDrive\Рабочий стол\Робот\Screenshot_20220330_090542_com.tudao.ApitorRobo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74301" cy="114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seh\OneDrive\Рабочий стол\Робот\Screenshot_20220330_090548_com.tudao.ApitorRobo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41984"/>
            <a:ext cx="2474301" cy="114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Tseh\OneDrive\Рабочий стол\Робот\Screenshot_20220330_090602_com.tudao.ApitorRobo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3969"/>
            <a:ext cx="2480902" cy="114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Tseh\OneDrive\Рабочий стол\Робот\Screenshot_20220330_090606_com.tudao.ApitorRobo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3" y="3429000"/>
            <a:ext cx="2447677" cy="112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Tseh\OneDrive\Рабочий стол\Робот\Screenshot_20220330_090609_com.tudao.ApitorRobo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8697"/>
            <a:ext cx="2474300" cy="114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Tseh\OneDrive\Рабочий стол\Робот\Screenshot_20220330_090620_com.tudao.ApitorRobo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80" y="5700682"/>
            <a:ext cx="2484477" cy="114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Tseh\OneDrive\Рабочий стол\Робот\Screenshot_20220330_090649_com.tudao.ApitorRobot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297" y="0"/>
            <a:ext cx="2448272" cy="112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Tseh\OneDrive\Рабочий стол\Робот\Screenshot_20220330_090652_com.tudao.ApitorRobot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278" y="1129973"/>
            <a:ext cx="2509291" cy="115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Tseh\OneDrive\Рабочий стол\Робот\Screenshot_20220330_090700_com.tudao.ApitorRobot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689" y="2288107"/>
            <a:ext cx="2527880" cy="116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Tseh\OneDrive\Рабочий стол\Робот\Screenshot_20220330_090703_com.tudao.ApitorRobot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297" y="3457973"/>
            <a:ext cx="2448272" cy="112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Tseh\OneDrive\Рабочий стол\Робот\Screenshot_20220330_090705_com.tudao.ApitorRobot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474297" y="4575721"/>
            <a:ext cx="2448272" cy="112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Tseh\OneDrive\Рабочий стол\Робот\Screenshot_20220330_090708_com.tudao.ApitorRobot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902" y="5705694"/>
            <a:ext cx="2399977" cy="110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Tseh\OneDrive\Рабочий стол\Робот\Screenshot_20220330_090710_com.tudao.ApitorRobot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128" y="14240"/>
            <a:ext cx="2443447" cy="112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:\Users\Tseh\OneDrive\Рабочий стол\Робот\Screenshot_20220330_090713_com.tudao.ApitorRobot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957" y="1159679"/>
            <a:ext cx="2397618" cy="110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:\Users\Tseh\OneDrive\Рабочий стол\Робот\Screenshot_20220330_090715_com.tudao.ApitorRobot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656" y="2282300"/>
            <a:ext cx="2410244" cy="111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:\Users\Tseh\OneDrive\Рабочий стол\Робот\Screenshot_20220330_090718_com.tudao.ApitorRobot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110" y="3394721"/>
            <a:ext cx="2543324" cy="117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C:\Users\Tseh\OneDrive\Рабочий стол\Робот\Screenshot_20220330_090726_com.tudao.ApitorRobot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485" y="4575721"/>
            <a:ext cx="2437415" cy="112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C:\Users\Tseh\OneDrive\Рабочий стол\Робот\Screenshot_20220330_090733_com.tudao.ApitorRobot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98" y="5706486"/>
            <a:ext cx="2498302" cy="115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C:\Users\Tseh\OneDrive\Рабочий стол\Робот\Screenshot_20220330_090735_com.tudao.ApitorRobot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8288"/>
            <a:ext cx="2438383" cy="112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C:\Users\Tseh\OneDrive\Рабочий стол\Робот\Screenshot_20220330_090744_com.tudao.ApitorRobot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330" y="1129972"/>
            <a:ext cx="2509293" cy="115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C:\Users\Tseh\OneDrive\Рабочий стол\Робот\Screenshot_20220330_090746_com.tudao.ApitorRobot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590" y="2282300"/>
            <a:ext cx="2484517" cy="114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C:\Users\Tseh\OneDrive\Рабочий стол\Робот\Screenshot_20220330_090752_com.tudao.ApitorRobot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714" y="3408585"/>
            <a:ext cx="2491910" cy="115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C:\Users\Tseh\OneDrive\Рабочий стол\Робот\Screenshot_20220330_090754_com.tudao.ApitorRobot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456" y="4558697"/>
            <a:ext cx="2449991" cy="113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C:\Users\Tseh\OneDrive\Рабочий стол\Робот\Screenshot_20220330_090757_com.tudao.ApitorRobot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684" y="5689462"/>
            <a:ext cx="2508788" cy="115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684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Tseh\OneDrive\Рабочий стол\Робот\pngtree-presentation-background-with-golden-line-paper-cut-image_4064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" y="45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seh\OneDrive\Рабочий стол\Робот\Screenshot_20220330_090802_com.tudao.ApitorRobo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89311" cy="124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seh\OneDrive\Рабочий стол\Робот\Screenshot_20220330_090806_com.tudao.ApitorRobo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1220"/>
            <a:ext cx="2689311" cy="124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seh\OneDrive\Рабочий стол\Робот\Screenshot_20220330_090810_com.tudao.ApitorRobo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2441"/>
            <a:ext cx="2689311" cy="124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Tseh\OneDrive\Рабочий стол\Робот\Screenshot_20220330_090812_com.tudao.ApitorRobo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3661"/>
            <a:ext cx="2689311" cy="124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Tseh\OneDrive\Рабочий стол\Робот\Screenshot_20220330_090814_com.tudao.ApitorRobo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964882"/>
            <a:ext cx="2689311" cy="124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Tseh\OneDrive\Рабочий стол\Робот\Screenshot_20220330_090820_com.tudao.ApitorRobo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311" y="4585"/>
            <a:ext cx="2689311" cy="124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Tseh\OneDrive\Рабочий стол\Робот\Screenshot_20220330_090822_com.tudao.ApitorRobot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357" y="1241219"/>
            <a:ext cx="2770265" cy="127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Tseh\OneDrive\Рабочий стол\Робот\Screenshot_20220330_090824_com.tudao.ApitorRobot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357" y="2523408"/>
            <a:ext cx="2770265" cy="127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Tseh\OneDrive\Рабочий стол\Робот\Screenshot_20220330_090826_com.tudao.ApitorRobot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310" y="3801991"/>
            <a:ext cx="2689312" cy="124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Tseh\OneDrive\Рабочий стол\Робот\Screenshot_20220330_090828_com.tudao.ApitorRobot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311" y="4964882"/>
            <a:ext cx="2689311" cy="124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Tseh\OneDrive\Рабочий стол\Робот\Screenshot_20220330_090834_com.tudao.ApitorRobot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622" y="43752"/>
            <a:ext cx="2604450" cy="120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Tseh\OneDrive\Рабочий стол\Робот\Screenshot_20220330_090836_com.tudao.ApitorRobot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115" y="1232615"/>
            <a:ext cx="2707957" cy="124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C:\Users\Tseh\OneDrive\Рабочий стол\Робот\Screenshot_20220330_090840_com.tudao.ApitorRobot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347" y="2482441"/>
            <a:ext cx="2768725" cy="127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8678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Tseh\OneDrive\Рабочий стол\Робот\pngtree-presentation-background-with-golden-line-paper-cut-image_4064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seh\OneDrive\Рабочий стол\Робот\Screenshot_20220330_091323_com.tudao.ApitorRobo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1" y="836712"/>
            <a:ext cx="49925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62810"/>
            <a:ext cx="2751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Программирование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3155985"/>
            <a:ext cx="2263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Управление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100" name="Picture 4" descr="C:\Users\Tseh\OneDrive\Рабочий стол\Робот\qDBjykhkfF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1" y="3610996"/>
            <a:ext cx="4392692" cy="202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Tseh\OneDrive\Рабочий стол\Робот\zq84jTj2jW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483" y="4293096"/>
            <a:ext cx="468344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7165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Tseh\OneDrive\Рабочий стол\Робот\pngtree-presentation-background-with-golden-line-paper-cut-image_4064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" y="3206"/>
            <a:ext cx="9144000" cy="685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16632"/>
            <a:ext cx="77700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Робот – курьер Василий.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Данный робот-курьер предназначен для перевозки небольших грузов.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Для помощи пожилым людям, маломобильным категориям граждан,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всем тем, кто не может самостоятельно добраться в магазин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и купить всё необходимое.</a:t>
            </a:r>
            <a:endParaRPr lang="ru-RU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8716" y="1700808"/>
            <a:ext cx="43924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Наша команда для вас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Представит проект сейчас!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Для вас мы цели обозначим,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Проект наш </a:t>
            </a:r>
            <a:r>
              <a:rPr lang="ru-RU" dirty="0" err="1" smtClean="0">
                <a:solidFill>
                  <a:schemeClr val="bg1"/>
                </a:solidFill>
              </a:rPr>
              <a:t>социальнозначим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Для помощи больным и пожилым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Курьера-волонтера мы создадим.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Будет он людям помогать,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Витамины и лекарства доставлять.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Робот погрузчик на помощь ему -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Ведь сложно справляется со всем одному!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Очень важен наш проект,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 аналогов тут нет!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Проект просим наш оценить,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Баллы большие нам подарить!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496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Tseh\OneDrive\Рабочий стол\Робот\pngtree-presentation-background-with-golden-line-paper-cut-image_4064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Tseh\OneDrive\Рабочий стол\Робот\8TEhv146_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39"/>
            <a:ext cx="3004552" cy="326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Tseh\OneDrive\Рабочий стол\Робот\0pjZcQxLW-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9813"/>
            <a:ext cx="2831184" cy="333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Tseh\OneDrive\Рабочий стол\Робот\6cw9c-wtWJ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414" y="3403604"/>
            <a:ext cx="2488314" cy="342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Tseh\OneDrive\Рабочий стол\Робот\c9DhyLNgLq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58589"/>
            <a:ext cx="3154130" cy="338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1221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Tseh\OneDrive\Рабочий стол\Робот\pngtree-presentation-background-with-golden-line-paper-cut-image_4064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9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2132856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спасибо</a:t>
            </a:r>
          </a:p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за</a:t>
            </a:r>
          </a:p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внимание</a:t>
            </a:r>
            <a:endParaRPr lang="ru-RU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915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236</Words>
  <Application>Microsoft Office PowerPoint</Application>
  <PresentationFormat>Экран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Tseh</dc:creator>
  <cp:lastModifiedBy>Tseh</cp:lastModifiedBy>
  <cp:revision>49</cp:revision>
  <dcterms:created xsi:type="dcterms:W3CDTF">2022-03-30T02:07:58Z</dcterms:created>
  <dcterms:modified xsi:type="dcterms:W3CDTF">2022-04-05T18:08:03Z</dcterms:modified>
</cp:coreProperties>
</file>