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57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9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990656" cy="266429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 err="1" smtClean="0"/>
              <a:t>РобоКран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573016"/>
            <a:ext cx="6400800" cy="2592288"/>
          </a:xfrm>
        </p:spPr>
        <p:txBody>
          <a:bodyPr>
            <a:normAutofit/>
          </a:bodyPr>
          <a:lstStyle/>
          <a:p>
            <a:r>
              <a:rPr lang="ru-RU" dirty="0" smtClean="0"/>
              <a:t>Подготовил: </a:t>
            </a:r>
            <a:r>
              <a:rPr lang="ru-RU" b="1" dirty="0" err="1" smtClean="0"/>
              <a:t>Кожухарев</a:t>
            </a:r>
            <a:r>
              <a:rPr lang="ru-RU" b="1" dirty="0" smtClean="0"/>
              <a:t> Захар</a:t>
            </a:r>
          </a:p>
          <a:p>
            <a:r>
              <a:rPr lang="ru-RU" dirty="0" smtClean="0"/>
              <a:t>Ученик </a:t>
            </a:r>
            <a:r>
              <a:rPr lang="ru-RU" b="1" dirty="0" smtClean="0"/>
              <a:t>4Б класса 53 школы</a:t>
            </a:r>
          </a:p>
          <a:p>
            <a:r>
              <a:rPr lang="ru-RU" dirty="0"/>
              <a:t>Руководитель: </a:t>
            </a:r>
            <a:r>
              <a:rPr lang="ru-RU" b="1" dirty="0" smtClean="0"/>
              <a:t>Титова Н.В.</a:t>
            </a:r>
          </a:p>
          <a:p>
            <a:r>
              <a:rPr lang="ru-RU" dirty="0" smtClean="0"/>
              <a:t>Секция Робототехники в </a:t>
            </a:r>
            <a:r>
              <a:rPr lang="ru-RU" b="1" dirty="0" smtClean="0"/>
              <a:t>Китеж Плюс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176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14" y="2862568"/>
            <a:ext cx="5305758" cy="397931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461" y="-1"/>
            <a:ext cx="4584539" cy="34384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447" y="952"/>
            <a:ext cx="4655907" cy="349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744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ОПИСАНИЕ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Роботизированный кран для </a:t>
            </a:r>
            <a:r>
              <a:rPr lang="ru-RU" b="1" dirty="0" smtClean="0"/>
              <a:t>погрузки/разгрузки/сортировки </a:t>
            </a:r>
            <a:r>
              <a:rPr lang="ru-RU" b="1" dirty="0"/>
              <a:t>грузов на железнодорожной сортировочной станции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8881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dirty="0" smtClean="0"/>
              <a:t>Ожидание позиционирования поезда</a:t>
            </a:r>
          </a:p>
          <a:p>
            <a:pPr lvl="1"/>
            <a:r>
              <a:rPr lang="ru-RU" dirty="0" smtClean="0"/>
              <a:t>Позиционирование крана на месте </a:t>
            </a:r>
            <a:r>
              <a:rPr lang="ru-RU" dirty="0" err="1" smtClean="0"/>
              <a:t>прогрузки</a:t>
            </a:r>
            <a:endParaRPr lang="ru-RU" dirty="0" smtClean="0"/>
          </a:p>
          <a:p>
            <a:pPr lvl="1"/>
            <a:r>
              <a:rPr lang="ru-RU" dirty="0" smtClean="0"/>
              <a:t>Поворот стрелы и опускание крюка</a:t>
            </a:r>
          </a:p>
          <a:p>
            <a:pPr lvl="1"/>
            <a:r>
              <a:rPr lang="ru-RU" dirty="0" smtClean="0"/>
              <a:t>Ожидание погрузки</a:t>
            </a:r>
          </a:p>
          <a:p>
            <a:pPr lvl="1"/>
            <a:r>
              <a:rPr lang="ru-RU" dirty="0" smtClean="0"/>
              <a:t>Подъём крюка и поворот стрелы</a:t>
            </a:r>
          </a:p>
          <a:p>
            <a:pPr lvl="1"/>
            <a:r>
              <a:rPr lang="ru-RU" dirty="0" smtClean="0"/>
              <a:t>Позиционирование крана на исходную позицию</a:t>
            </a:r>
          </a:p>
          <a:p>
            <a:pPr lvl="1"/>
            <a:endParaRPr lang="ru-RU" dirty="0" smtClean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017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46</TotalTime>
  <Words>56</Words>
  <Application>Microsoft Office PowerPoint</Application>
  <PresentationFormat>Экран 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Апекс</vt:lpstr>
      <vt:lpstr>РобоКран</vt:lpstr>
      <vt:lpstr>Презентация PowerPoint</vt:lpstr>
      <vt:lpstr>ОПИСАНИЕ</vt:lpstr>
      <vt:lpstr>Алгоритм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Роботизированный кран для погрузки/разгрузки грузов на железнодорожной сортировочной станции</dc:title>
  <dc:creator>Робототехника</dc:creator>
  <cp:lastModifiedBy>Робототехника</cp:lastModifiedBy>
  <cp:revision>9</cp:revision>
  <dcterms:created xsi:type="dcterms:W3CDTF">2018-04-02T14:37:24Z</dcterms:created>
  <dcterms:modified xsi:type="dcterms:W3CDTF">2018-04-02T15:37:18Z</dcterms:modified>
</cp:coreProperties>
</file>