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427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30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98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59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676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069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10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19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89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58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58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EAF63-8838-4DAC-8F41-F1FEC7DAB15D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791A4-C63E-4AF3-A4B5-6543FAD1FF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69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3108" t="11924" r="16164" b="14333"/>
          <a:stretch/>
        </p:blipFill>
        <p:spPr>
          <a:xfrm>
            <a:off x="5122842" y="1949986"/>
            <a:ext cx="5255047" cy="41092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0170"/>
            <a:ext cx="12598400" cy="8268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Мой беспилотный робот самолет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462705" y="6312665"/>
            <a:ext cx="45719" cy="66100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5422" y="4968607"/>
            <a:ext cx="36676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Выполнено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Зинин Кирилл</a:t>
            </a:r>
          </a:p>
          <a:p>
            <a:r>
              <a:rPr lang="ru-RU" dirty="0"/>
              <a:t> </a:t>
            </a:r>
            <a:r>
              <a:rPr lang="ru-RU" dirty="0" smtClean="0"/>
              <a:t>       МБОУ </a:t>
            </a:r>
            <a:r>
              <a:rPr lang="en-US" dirty="0" smtClean="0"/>
              <a:t>“</a:t>
            </a:r>
            <a:r>
              <a:rPr lang="ru-RU" dirty="0" smtClean="0"/>
              <a:t>СОШ №51</a:t>
            </a:r>
            <a:r>
              <a:rPr lang="en-US" dirty="0" smtClean="0"/>
              <a:t>”</a:t>
            </a:r>
            <a:r>
              <a:rPr lang="ru-RU" dirty="0" smtClean="0"/>
              <a:t> </a:t>
            </a:r>
            <a:r>
              <a:rPr lang="ru-RU" dirty="0" err="1" smtClean="0"/>
              <a:t>г.Челябинск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6</a:t>
            </a:r>
            <a:r>
              <a:rPr lang="en-US" dirty="0" smtClean="0"/>
              <a:t>”</a:t>
            </a:r>
            <a:r>
              <a:rPr lang="ru-RU" dirty="0" smtClean="0"/>
              <a:t>В</a:t>
            </a:r>
            <a:r>
              <a:rPr lang="en-US" dirty="0" smtClean="0"/>
              <a:t>”</a:t>
            </a:r>
            <a:r>
              <a:rPr lang="ru-RU" dirty="0" smtClean="0"/>
              <a:t>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8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238" y="387159"/>
            <a:ext cx="10515600" cy="1325563"/>
          </a:xfrm>
        </p:spPr>
        <p:txBody>
          <a:bodyPr/>
          <a:lstStyle/>
          <a:p>
            <a:r>
              <a:rPr lang="ru-RU" dirty="0" smtClean="0"/>
              <a:t>Его задача перевозить пассажиров в другие страны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31243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9889" b="9348"/>
          <a:stretch/>
        </p:blipFill>
        <p:spPr>
          <a:xfrm>
            <a:off x="7487856" y="1983036"/>
            <a:ext cx="4384655" cy="3877938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0238" y="2736480"/>
            <a:ext cx="7402416" cy="1350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Он снабжен тремя реактивными двигателями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0238" y="4805680"/>
            <a:ext cx="72776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Присутствует защита от посторонних объектов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1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него есть датчики которые определяют насколько он близко к земле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31243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30943"/>
          <a:stretch/>
        </p:blipFill>
        <p:spPr>
          <a:xfrm>
            <a:off x="5115295" y="2379643"/>
            <a:ext cx="4289438" cy="394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44969"/>
            <a:ext cx="45719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31243"/>
            <a:ext cx="87217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9268" b="11128"/>
          <a:stretch/>
        </p:blipFill>
        <p:spPr>
          <a:xfrm>
            <a:off x="0" y="-4624"/>
            <a:ext cx="3737361" cy="34684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4929" b="13806"/>
          <a:stretch/>
        </p:blipFill>
        <p:spPr>
          <a:xfrm>
            <a:off x="4122784" y="1921664"/>
            <a:ext cx="3572073" cy="33941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23824" b="14284"/>
          <a:stretch/>
        </p:blipFill>
        <p:spPr>
          <a:xfrm>
            <a:off x="8080281" y="3463861"/>
            <a:ext cx="4111719" cy="339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5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56</Words>
  <Application>Microsoft Office PowerPoint</Application>
  <PresentationFormat>Широкоэкранный</PresentationFormat>
  <Paragraphs>14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Мой беспилотный робот самолет</vt:lpstr>
      <vt:lpstr>Его задача перевозить пассажиров в другие страны</vt:lpstr>
      <vt:lpstr>У него есть датчики которые определяют насколько он близко к земле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Кирилл</cp:lastModifiedBy>
  <cp:revision>22</cp:revision>
  <dcterms:created xsi:type="dcterms:W3CDTF">2022-04-13T16:19:08Z</dcterms:created>
  <dcterms:modified xsi:type="dcterms:W3CDTF">2022-04-28T18:42:03Z</dcterms:modified>
</cp:coreProperties>
</file>